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30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75656" y="565239"/>
            <a:ext cx="734481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</a:t>
            </a:r>
            <a:endParaRPr lang="ru-RU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наставничества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тему: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«Повышение ИКТ-компетентности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педагог-педагог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 – Костенкова Юлия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Сергеевна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Наставляемый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Герасимова Татьяна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Ивановна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38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9192" y="0"/>
            <a:ext cx="10369152" cy="77768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19672" y="548680"/>
            <a:ext cx="6624736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целевой модели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наставничества.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1.Способствовать раскрытию личностного, творческого и профессионального	 потенциала педагога.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2.Обеспечить	теоретическую,              психологическую,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методическую поддержку педагога.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3.Стимулировать	повышение теоретического и практического уровня	педагога,	овладение современными педагогическими технологиями.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4.Способствовать	планированию      мотивации педагога  к                           повышению  квалификационного уровня. 5.Отслеживать динамику развития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	деятельности  педагога.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332656"/>
            <a:ext cx="691276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профессиональной компетентности наставляемого в использовании информационно – коммуникативных технологий в образовательном процессе.</a:t>
            </a:r>
          </a:p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Оказывать помощь в профессиональной информационной компетентности, методической поддержки в отношении, которого осуществляется наставничество.</a:t>
            </a:r>
          </a:p>
          <a:p>
            <a:pPr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Ускорять процесс профессионального развития педагога, развитие способности самостоятельно, качественно и ответственно выполнять возложенные функциональные обязанности в соответствии с замещаемой  должностью.</a:t>
            </a:r>
          </a:p>
          <a:p>
            <a:pPr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Способствовать развитию профессиональных компетенций педагогов в условиях цифровой образовательной среды, востребованности использования современных информационно-коммуникативных и педагогических технологий</a:t>
            </a:r>
          </a:p>
          <a:p>
            <a:pPr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Стимулировать повышение теоретического и практического уровня наставляемого, овладение им современными педагогическими технологиями;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Отслеживать динамику развития профессиональной деятельности наставляемого.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95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6712" y="-171400"/>
            <a:ext cx="12138337" cy="74168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63688" y="1988840"/>
            <a:ext cx="56166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 практики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в том,  что наставничество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развития ИКТ – компетенций педагога позволяет преодолеть профессиональные трудности, возникающие при необходимости использования ИКТ, раскрывает для наставляемых возможности ИКТ в образовательной деятельности, формирует потребность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профессиональном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Результатом реализации наставнической практики становятся продукты деятельности наставляемых  -  созданные  электронные  образовательные  ресурсы,  интерактивные обучающие видео, игры, группы в социальных сетях, мессенджерах и т.п.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57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0124" y="-747464"/>
            <a:ext cx="10068133" cy="79928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36128"/>
            <a:ext cx="66247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ресурсы.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Кадровые: активные, инициативные, творческие педагоги – наставники.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(материально – технические): цифровые ресурсы, в том числе интерактивное и мультимедийное оборудование.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Образовательные: создание благоприятных условий для раскрытия профессионального потенциала, индивидуализации и проявления успешности педагога.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Методические: образовательная программа, методические пособия, собственные методические разработки.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41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51680" y="166568"/>
            <a:ext cx="6552728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реализации практики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этап – адаптационный: Определение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профессионально значимых качеств наставляемого, разработка персонализированной программы наставничества, создание условий, при которых наставляемый будет чувствовать себя успешным в своей профессиональной деятельности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этап – основной (проектировочный). Корректировка профессиональных умений, форсированность потребности у наставляемого в проектировании своего дальнейшего профессионального роста, в самосовершенствовании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этап – контрольно-оценочный. Проверка форсированности у наставляемого потребности к рефлексии собственной деятельности, умения управлять своим профессиональным развитием, уровня профессиональной компетентности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46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" y="-7620"/>
            <a:ext cx="9133863" cy="68656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332656"/>
            <a:ext cx="66967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 эффекты практики 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реализации данной программы планируется получить следующие ожидаемые результаты: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Рост профессиональной и методической компетенции наставляемого, повышение уровня его готовности к педагогической деятельности;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Психологическая устойчивость наставляемого,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к работе в условиях постоянной        модернизации        современного образования;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Повышение компетентности самого педагога-наставника, повышение его профессионального статуса;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Наличие представлений о дидактических -возможностях ИКТ;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Использование Интернета и цифровых образовательных ресурсов в педагогической деятельности;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Формирование положительной мотивации к использованию ИКТ;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Овладение методическими приемами использования ИКТ в образовательном процессе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018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0"/>
            <a:ext cx="10447853" cy="71287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429971"/>
            <a:ext cx="2545228" cy="32644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6"/>
          <a:stretch/>
        </p:blipFill>
        <p:spPr>
          <a:xfrm>
            <a:off x="6157957" y="162246"/>
            <a:ext cx="3284449" cy="29787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9" t="8792" b="29994"/>
          <a:stretch/>
        </p:blipFill>
        <p:spPr>
          <a:xfrm>
            <a:off x="903446" y="3629007"/>
            <a:ext cx="4320480" cy="28663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6"/>
          <a:stretch/>
        </p:blipFill>
        <p:spPr>
          <a:xfrm>
            <a:off x="1115616" y="162246"/>
            <a:ext cx="3289856" cy="290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3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381</Words>
  <Application>Microsoft Office PowerPoint</Application>
  <PresentationFormat>Экран (4:3)</PresentationFormat>
  <Paragraphs>49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Сергеевна</dc:creator>
  <cp:lastModifiedBy>Юлия Сергеевна</cp:lastModifiedBy>
  <cp:revision>6</cp:revision>
  <dcterms:created xsi:type="dcterms:W3CDTF">2024-05-03T19:49:15Z</dcterms:created>
  <dcterms:modified xsi:type="dcterms:W3CDTF">2024-05-03T20:47:34Z</dcterms:modified>
</cp:coreProperties>
</file>